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70" r:id="rId5"/>
    <p:sldId id="260" r:id="rId6"/>
    <p:sldId id="271" r:id="rId7"/>
    <p:sldId id="262" r:id="rId8"/>
    <p:sldId id="272" r:id="rId9"/>
    <p:sldId id="264" r:id="rId10"/>
    <p:sldId id="273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717" autoAdjust="0"/>
  </p:normalViewPr>
  <p:slideViewPr>
    <p:cSldViewPr>
      <p:cViewPr varScale="1">
        <p:scale>
          <a:sx n="100" d="100"/>
          <a:sy n="100" d="100"/>
        </p:scale>
        <p:origin x="16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FDD38033-BACD-2C8A-BA30-F2AD71FCF4C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noProof="0"/>
              <a:t>Click to edit Master text styles</a:t>
            </a:r>
          </a:p>
          <a:p>
            <a:pPr lvl="1"/>
            <a:r>
              <a:rPr lang="en-AU" altLang="en-US" noProof="0"/>
              <a:t>Second level</a:t>
            </a:r>
          </a:p>
          <a:p>
            <a:pPr lvl="2"/>
            <a:r>
              <a:rPr lang="en-AU" altLang="en-US" noProof="0"/>
              <a:t>Third level</a:t>
            </a:r>
          </a:p>
          <a:p>
            <a:pPr lvl="3"/>
            <a:r>
              <a:rPr lang="en-AU" altLang="en-US" noProof="0"/>
              <a:t>Fourth level</a:t>
            </a:r>
          </a:p>
          <a:p>
            <a:pPr lvl="4"/>
            <a:r>
              <a:rPr lang="en-AU" alt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D4E0AF6-474D-D059-6232-736CC8A338FC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692150"/>
            <a:ext cx="60706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5778BA-B176-5DFA-3A91-F2970EAED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E695D-789F-3438-A804-4141D32E9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D1BCE-D0E1-475D-ED99-66F2F1A7A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07CB0-3202-43C7-97E3-FF27DF76FD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5684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11C79-27EB-DFF7-28F8-04B39357A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FFD2F6-9A40-D006-2307-94E229D07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B068D5-F499-7198-865E-C2D27EC77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CDAEC-8E7F-4332-8C75-FBEAD443B4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4884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B5A45-84D2-7C8C-DB1E-F63E952CD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A8D17-07E5-50FD-5872-F26F35FDF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A49E3-9E41-C18D-7F2B-563F6995D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F6511-A5BD-4978-A4E9-5AEEC6DB8D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92984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53628-6309-677D-E296-051269D3E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916146-403A-A2E1-7234-F2EF78538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6D264-0809-AEA4-0315-09D14E63A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98B1F-4D98-45D0-8B40-65E36A6C57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2012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3BC601-BA02-BBCB-D646-6C2D1E312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FCF95-4B1C-4D83-E15C-93A6C6EB0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EE2DD-EA33-514A-B7E8-2231A3D65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30F11-1676-47D2-8A95-6CA16A0164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85293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EF4041-D437-F8FB-0475-EBE809CB8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E4A76F-3F8E-30F1-7D79-63DF60E24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D5CC18-AA1B-CCBC-592A-EC671F809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223D5-D214-4EC1-A696-06879FE29CA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24552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0AF3947-FB36-4EFF-4FD7-7842CD38C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38435B5-7D7B-0030-CCBB-BC656ADA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69E5A16-32C3-D1C5-FE14-DB22B6050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85DDB-097E-4B62-A6B0-5CE495F6FA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63129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123037C-6D25-AE14-6D9A-55410D13B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FC69692-27D6-3EC8-B796-B9C953151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58D2BFD-BAD9-989F-ABB5-831BEEF4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8134E-72D4-4395-B53F-1AEE30D3820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61496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CA16DDF-CEB4-D3A5-DFC1-C4C9FE1DA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22191EB-E5CF-3A88-3A64-B1582654A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42AC295-381D-D958-CAC1-793BB6AEB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1DE42-4687-4093-AE59-8E565D45A7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27767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C4FB33-CB66-5A8D-E4B2-84908C956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68EF92-0C7A-292E-061B-382B277FA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B54522-0AB8-D50B-BCCC-2AF6954A1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939A-EA13-4164-8513-0A793A2386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91573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554013-B82F-C3AA-9BE1-160CCA2FF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5A5B652-0B6B-9DC0-DE11-B190F5C20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A3095C-BAD2-52CE-0156-C054CA6A6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6D0A2-85BF-4118-BE14-B75157527A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04985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0536965-2213-2E15-C78E-729AC02F80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08D5003-9EE0-2391-FCAA-EDDB581BE3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2E4562-2464-F069-8609-49A31C486C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5984C-88A2-2EB8-B039-8D07B99C38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899666-968C-D187-1330-2A9CC95A5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708311-AC24-4EC2-BC4E-0AE763EDDB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F23184E-A2E2-8423-E7C0-CC708775A1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33091"/>
            <a:ext cx="9144000" cy="439181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When we walk with the Lord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In the light of his word,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What a glory he sheds on our way;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While we do his good will,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He abides with us still,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with all who will trust and obey.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ubtitle 4">
            <a:extLst>
              <a:ext uri="{FF2B5EF4-FFF2-40B4-BE49-F238E27FC236}">
                <a16:creationId xmlns:a16="http://schemas.microsoft.com/office/drawing/2014/main" id="{90418E60-CFD1-5F99-401B-4DD952526EE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66541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Trust and obey, for there's no other way</a:t>
            </a:r>
          </a:p>
          <a:p>
            <a:r>
              <a:rPr lang="en-US" altLang="en-US" sz="4000"/>
              <a:t>To be happy in Jesus, </a:t>
            </a:r>
          </a:p>
          <a:p>
            <a:r>
              <a:rPr lang="en-US" altLang="en-US" sz="4000"/>
              <a:t>but to trust and obey.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9F7DBF22-1E28-3DB4-2D18-AB036B940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876925"/>
            <a:ext cx="60960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kagi_probook"/>
              </a:rPr>
              <a:t>CCLI Song # 3351686</a:t>
            </a:r>
          </a:p>
          <a:p>
            <a:pPr eaLnBrk="1" hangingPunct="1"/>
            <a:r>
              <a:rPr lang="en-US" altLang="en-US" sz="700" dirty="0">
                <a:latin typeface="akagi_probook"/>
              </a:rPr>
              <a:t>John Henry </a:t>
            </a:r>
            <a:r>
              <a:rPr lang="en-US" altLang="en-US" sz="700" dirty="0" err="1">
                <a:latin typeface="akagi_probook"/>
              </a:rPr>
              <a:t>Sammis</a:t>
            </a:r>
            <a:endParaRPr lang="en-US" altLang="en-US" sz="700" dirty="0">
              <a:latin typeface="akagi_probook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700" dirty="0">
                <a:latin typeface="akagi_probook"/>
              </a:rPr>
              <a:t>© Praise Trust</a:t>
            </a:r>
          </a:p>
          <a:p>
            <a:pPr eaLnBrk="1" hangingPunct="1"/>
            <a:r>
              <a:rPr lang="en-US" altLang="en-US" sz="700" i="1" dirty="0">
                <a:latin typeface="akagi_probook"/>
              </a:rPr>
              <a:t>For use solely with the </a:t>
            </a:r>
            <a:r>
              <a:rPr lang="en-US" altLang="en-US" sz="700" i="1" dirty="0" err="1">
                <a:latin typeface="akagi_probook"/>
              </a:rPr>
              <a:t>SongSelect</a:t>
            </a:r>
            <a:r>
              <a:rPr lang="en-US" altLang="en-US" sz="700" i="1" dirty="0">
                <a:latin typeface="akagi_probook"/>
              </a:rPr>
              <a:t>® </a:t>
            </a:r>
            <a:r>
              <a:rPr lang="en-US" altLang="en-US" sz="700" i="1" dirty="0">
                <a:latin typeface="akagi_probook"/>
                <a:hlinkClick r:id="rId2"/>
              </a:rPr>
              <a:t>Terms of Use</a:t>
            </a:r>
            <a:r>
              <a:rPr lang="en-US" altLang="en-US" sz="700" i="1" dirty="0">
                <a:latin typeface="akagi_probook"/>
              </a:rPr>
              <a:t>. All rights reserved. </a:t>
            </a:r>
            <a:r>
              <a:rPr lang="en-US" altLang="en-US" sz="700" i="1" dirty="0">
                <a:latin typeface="akagi_probook"/>
                <a:hlinkClick r:id="rId3"/>
              </a:rPr>
              <a:t>www.ccli.com</a:t>
            </a:r>
            <a:endParaRPr lang="en-US" altLang="en-US" sz="700" i="1" dirty="0">
              <a:latin typeface="akagi_probook"/>
            </a:endParaRPr>
          </a:p>
          <a:p>
            <a:pPr eaLnBrk="1" hangingPunct="1"/>
            <a:r>
              <a:rPr lang="en-US" altLang="en-US" sz="700" dirty="0">
                <a:latin typeface="akagi_probook"/>
              </a:rPr>
              <a:t>CCLI </a:t>
            </a:r>
            <a:r>
              <a:rPr lang="en-US" altLang="en-US" sz="700" dirty="0" err="1">
                <a:latin typeface="akagi_probook"/>
              </a:rPr>
              <a:t>Licence</a:t>
            </a:r>
            <a:r>
              <a:rPr lang="en-US" altLang="en-US" sz="70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A277A63E-60A4-0B59-B124-CD8B48D467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66541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Trust and obey, for there's no other way</a:t>
            </a:r>
          </a:p>
          <a:p>
            <a:r>
              <a:rPr lang="en-US" altLang="en-US" sz="4000"/>
              <a:t>To be happy in Jesus, </a:t>
            </a:r>
          </a:p>
          <a:p>
            <a:r>
              <a:rPr lang="en-US" altLang="en-US" sz="4000"/>
              <a:t>but to trust and obey.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6">
            <a:extLst>
              <a:ext uri="{FF2B5EF4-FFF2-40B4-BE49-F238E27FC236}">
                <a16:creationId xmlns:a16="http://schemas.microsoft.com/office/drawing/2014/main" id="{C26EAD7E-5A6E-99D6-4921-BD6AE33FB9B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4565650"/>
          </a:xfrm>
        </p:spPr>
        <p:txBody>
          <a:bodyPr/>
          <a:lstStyle/>
          <a:p>
            <a:r>
              <a:rPr lang="en-US" altLang="en-US"/>
              <a:t>Verse 2</a:t>
            </a:r>
          </a:p>
          <a:p>
            <a:r>
              <a:rPr lang="en-US" altLang="en-US" sz="4000"/>
              <a:t>Not a shadow can rise,</a:t>
            </a:r>
          </a:p>
          <a:p>
            <a:r>
              <a:rPr lang="en-US" altLang="en-US" sz="4000"/>
              <a:t>Not a cloud in the skies,</a:t>
            </a:r>
          </a:p>
          <a:p>
            <a:r>
              <a:rPr lang="en-US" altLang="en-US" sz="4000"/>
              <a:t>But his smile quickly drives it away;</a:t>
            </a:r>
          </a:p>
          <a:p>
            <a:r>
              <a:rPr lang="en-US" altLang="en-US" sz="4000"/>
              <a:t>Not a doubt nor a fear,</a:t>
            </a:r>
          </a:p>
          <a:p>
            <a:r>
              <a:rPr lang="en-US" altLang="en-US" sz="4000"/>
              <a:t>Not a sigh nor a tear,</a:t>
            </a:r>
          </a:p>
          <a:p>
            <a:r>
              <a:rPr lang="en-US" altLang="en-US" sz="4000"/>
              <a:t>Can abide while we trust and obey.</a:t>
            </a:r>
            <a:endParaRPr lang="en-AU" altLang="en-US" sz="40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CD05F57E-2BD6-1896-8A03-68C1B8B6D50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66541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Trust and obey, for there's no other way</a:t>
            </a:r>
          </a:p>
          <a:p>
            <a:r>
              <a:rPr lang="en-US" altLang="en-US" sz="4000"/>
              <a:t>To be happy in Jesus, </a:t>
            </a:r>
          </a:p>
          <a:p>
            <a:r>
              <a:rPr lang="en-US" altLang="en-US" sz="4000"/>
              <a:t>but to trust and obey.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56B7299E-97C2-B05C-7264-FF4E39608BE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4492625"/>
          </a:xfrm>
        </p:spPr>
        <p:txBody>
          <a:bodyPr/>
          <a:lstStyle/>
          <a:p>
            <a:r>
              <a:rPr lang="en-US" altLang="en-US"/>
              <a:t>Verse 3</a:t>
            </a:r>
          </a:p>
          <a:p>
            <a:r>
              <a:rPr lang="en-US" altLang="en-US" sz="4000"/>
              <a:t>Not a burden we bear,</a:t>
            </a:r>
          </a:p>
          <a:p>
            <a:r>
              <a:rPr lang="en-US" altLang="en-US" sz="4000"/>
              <a:t>Not a sorrow we share,</a:t>
            </a:r>
          </a:p>
          <a:p>
            <a:r>
              <a:rPr lang="en-US" altLang="en-US" sz="4000"/>
              <a:t>But our toil he doth richly repay;</a:t>
            </a:r>
          </a:p>
          <a:p>
            <a:r>
              <a:rPr lang="en-US" altLang="en-US" sz="4000"/>
              <a:t>Not a grief nor a loss,</a:t>
            </a:r>
          </a:p>
          <a:p>
            <a:r>
              <a:rPr lang="en-US" altLang="en-US" sz="4000"/>
              <a:t>Not a frown nor a cross,</a:t>
            </a:r>
          </a:p>
          <a:p>
            <a:r>
              <a:rPr lang="en-US" altLang="en-US" sz="4000"/>
              <a:t>But is blessed if we trust and obey.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60BB0C75-E019-6134-7737-3B7FDF01A8C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66541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Trust and obey, for there's no other way</a:t>
            </a:r>
          </a:p>
          <a:p>
            <a:r>
              <a:rPr lang="en-US" altLang="en-US" sz="4000"/>
              <a:t>To be happy in Jesus, </a:t>
            </a:r>
          </a:p>
          <a:p>
            <a:r>
              <a:rPr lang="en-US" altLang="en-US" sz="4000"/>
              <a:t>but to trust and obey.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5">
            <a:extLst>
              <a:ext uri="{FF2B5EF4-FFF2-40B4-BE49-F238E27FC236}">
                <a16:creationId xmlns:a16="http://schemas.microsoft.com/office/drawing/2014/main" id="{0C694BD9-4F0A-E0BF-ECAF-E39E6A5CD94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5040313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r>
              <a:rPr lang="en-US" altLang="en-US" sz="4000"/>
              <a:t>But we never can prove</a:t>
            </a:r>
          </a:p>
          <a:p>
            <a:r>
              <a:rPr lang="en-US" altLang="en-US" sz="4000"/>
              <a:t>The delights of his love,</a:t>
            </a:r>
          </a:p>
          <a:p>
            <a:r>
              <a:rPr lang="en-US" altLang="en-US" sz="4000"/>
              <a:t>Until all on the altar we lay;</a:t>
            </a:r>
          </a:p>
          <a:p>
            <a:r>
              <a:rPr lang="en-US" altLang="en-US" sz="4000"/>
              <a:t>For the favour he shows,</a:t>
            </a:r>
          </a:p>
          <a:p>
            <a:r>
              <a:rPr lang="en-US" altLang="en-US" sz="4000"/>
              <a:t>And the joy he bestows,</a:t>
            </a:r>
          </a:p>
          <a:p>
            <a:r>
              <a:rPr lang="en-US" altLang="en-US" sz="4000"/>
              <a:t>Are for them who will trust and obey.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4">
            <a:extLst>
              <a:ext uri="{FF2B5EF4-FFF2-40B4-BE49-F238E27FC236}">
                <a16:creationId xmlns:a16="http://schemas.microsoft.com/office/drawing/2014/main" id="{CFCE5A62-540F-BC8E-172E-24B2E9CC088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665412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Trust and obey, for there's no other way</a:t>
            </a:r>
          </a:p>
          <a:p>
            <a:r>
              <a:rPr lang="en-US" altLang="en-US" sz="4000"/>
              <a:t>To be happy in Jesus, </a:t>
            </a:r>
          </a:p>
          <a:p>
            <a:r>
              <a:rPr lang="en-US" altLang="en-US" sz="4000"/>
              <a:t>but to trust and obey.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FA2FB8B5-44A3-31EB-B524-60F6D7F905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1075"/>
            <a:ext cx="9144000" cy="42767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5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Then in fellowship sweet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We will sit at his feet,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Or we'll walk by his side in the way;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What he says we will do,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Where he sends we will go,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Never fear, only trust and obey.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Pages>10</Pages>
  <Words>366</Words>
  <Application>Microsoft Office PowerPoint</Application>
  <PresentationFormat>Widescreen</PresentationFormat>
  <Paragraphs>60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397 Trust and Obey</dc:title>
  <dc:subject/>
  <dc:creator>Perth Fortress Salvos</dc:creator>
  <cp:keywords/>
  <dc:description/>
  <cp:lastModifiedBy>Narelle Wheaton</cp:lastModifiedBy>
  <cp:revision>6</cp:revision>
  <cp:lastPrinted>1601-01-01T00:00:00Z</cp:lastPrinted>
  <dcterms:created xsi:type="dcterms:W3CDTF">1998-10-14T05:46:08Z</dcterms:created>
  <dcterms:modified xsi:type="dcterms:W3CDTF">2023-08-03T04:51:30Z</dcterms:modified>
</cp:coreProperties>
</file>